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61" r:id="rId5"/>
    <p:sldId id="260" r:id="rId6"/>
    <p:sldId id="259" r:id="rId7"/>
    <p:sldId id="258" r:id="rId8"/>
    <p:sldId id="264" r:id="rId9"/>
    <p:sldId id="262" r:id="rId10"/>
    <p:sldId id="268" r:id="rId11"/>
    <p:sldId id="263" r:id="rId12"/>
    <p:sldId id="266" r:id="rId13"/>
    <p:sldId id="270" r:id="rId14"/>
    <p:sldId id="265" r:id="rId15"/>
    <p:sldId id="275" r:id="rId16"/>
    <p:sldId id="272" r:id="rId17"/>
    <p:sldId id="281" r:id="rId18"/>
    <p:sldId id="280" r:id="rId19"/>
    <p:sldId id="269" r:id="rId20"/>
    <p:sldId id="284" r:id="rId21"/>
    <p:sldId id="274" r:id="rId22"/>
    <p:sldId id="282" r:id="rId23"/>
    <p:sldId id="273" r:id="rId24"/>
    <p:sldId id="277" r:id="rId25"/>
    <p:sldId id="276" r:id="rId26"/>
    <p:sldId id="2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hartha Institutions" userId="2b40958ce3d29feb" providerId="LiveId" clId="{514D42B6-0761-4ABA-9412-F7F9331073D9}"/>
    <pc:docChg chg="modSld">
      <pc:chgData name="SIddhartha Institutions" userId="2b40958ce3d29feb" providerId="LiveId" clId="{514D42B6-0761-4ABA-9412-F7F9331073D9}" dt="2023-11-22T13:21:07.520" v="28" actId="1076"/>
      <pc:docMkLst>
        <pc:docMk/>
      </pc:docMkLst>
      <pc:sldChg chg="addSp modSp mod">
        <pc:chgData name="SIddhartha Institutions" userId="2b40958ce3d29feb" providerId="LiveId" clId="{514D42B6-0761-4ABA-9412-F7F9331073D9}" dt="2023-11-22T13:19:33.232" v="8" actId="1076"/>
        <pc:sldMkLst>
          <pc:docMk/>
          <pc:sldMk cId="4266515123" sldId="268"/>
        </pc:sldMkLst>
        <pc:picChg chg="add mod">
          <ac:chgData name="SIddhartha Institutions" userId="2b40958ce3d29feb" providerId="LiveId" clId="{514D42B6-0761-4ABA-9412-F7F9331073D9}" dt="2023-11-22T13:19:33.232" v="8" actId="1076"/>
          <ac:picMkLst>
            <pc:docMk/>
            <pc:sldMk cId="4266515123" sldId="268"/>
            <ac:picMk id="4" creationId="{8E27FDF3-EA62-5C73-A35C-6A704F141315}"/>
          </ac:picMkLst>
        </pc:picChg>
        <pc:picChg chg="mod">
          <ac:chgData name="SIddhartha Institutions" userId="2b40958ce3d29feb" providerId="LiveId" clId="{514D42B6-0761-4ABA-9412-F7F9331073D9}" dt="2023-11-22T13:19:20.911" v="2" actId="1076"/>
          <ac:picMkLst>
            <pc:docMk/>
            <pc:sldMk cId="4266515123" sldId="268"/>
            <ac:picMk id="5" creationId="{4FDFD3B7-3412-6901-E202-4DAF8B503282}"/>
          </ac:picMkLst>
        </pc:picChg>
      </pc:sldChg>
      <pc:sldChg chg="modSp mod">
        <pc:chgData name="SIddhartha Institutions" userId="2b40958ce3d29feb" providerId="LiveId" clId="{514D42B6-0761-4ABA-9412-F7F9331073D9}" dt="2023-11-22T13:21:07.520" v="28" actId="1076"/>
        <pc:sldMkLst>
          <pc:docMk/>
          <pc:sldMk cId="117562014" sldId="270"/>
        </pc:sldMkLst>
        <pc:spChg chg="mod">
          <ac:chgData name="SIddhartha Institutions" userId="2b40958ce3d29feb" providerId="LiveId" clId="{514D42B6-0761-4ABA-9412-F7F9331073D9}" dt="2023-11-22T13:21:03.088" v="27" actId="14100"/>
          <ac:spMkLst>
            <pc:docMk/>
            <pc:sldMk cId="117562014" sldId="270"/>
            <ac:spMk id="2" creationId="{7ADCA411-6EA3-6427-8033-86622E0B065E}"/>
          </ac:spMkLst>
        </pc:spChg>
        <pc:picChg chg="mod">
          <ac:chgData name="SIddhartha Institutions" userId="2b40958ce3d29feb" providerId="LiveId" clId="{514D42B6-0761-4ABA-9412-F7F9331073D9}" dt="2023-11-22T13:21:07.520" v="28" actId="1076"/>
          <ac:picMkLst>
            <pc:docMk/>
            <pc:sldMk cId="117562014" sldId="270"/>
            <ac:picMk id="4" creationId="{D606FE47-EA8D-C5E6-B3B1-0D0057A15C6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2F3BA-D04F-9C5F-7BDB-071F778DE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8E955-76B1-679A-2B94-A3DEB11C2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2972-B7F8-B102-D453-392FDDF5D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00B4D-5B3E-4C73-BAB7-B88411ACA96E}" type="datetimeFigureOut">
              <a:rPr lang="en-IN" smtClean="0"/>
              <a:pPr/>
              <a:t>27-11-2023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BB88B-BB69-A660-0F46-ED824B2E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3C715-E5C0-CED0-15AF-10A3B0953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1230-540B-49CB-A15A-532468FC38C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803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910C3-0F6C-F0CD-BAA9-AFC0624AD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F1750-E390-79B6-6E99-1FFE4BB3BA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5A66D-8A68-779F-657F-6AC682107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00B4D-5B3E-4C73-BAB7-B88411ACA96E}" type="datetimeFigureOut">
              <a:rPr lang="en-IN" smtClean="0"/>
              <a:pPr/>
              <a:t>27-11-2023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722DC-1960-FE3C-8A02-6251A52BF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3215-0634-A390-C916-9E707E83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1230-540B-49CB-A15A-532468FC38C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9129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EC118F-7593-4A72-78AA-D1DA1CBABB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906B9-0EA5-EE51-E292-72D7DC6BC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CAED9-F55C-99D2-0456-7550E577C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00B4D-5B3E-4C73-BAB7-B88411ACA96E}" type="datetimeFigureOut">
              <a:rPr lang="en-IN" smtClean="0"/>
              <a:pPr/>
              <a:t>27-11-2023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35E5-0995-FB1A-6A9B-5F7B1404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44F6C-8519-0B54-ECB5-6A1BB0425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1230-540B-49CB-A15A-532468FC38C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08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C3E2D-FD6D-6891-57D8-8590C01E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99EAC-0342-4317-5FAB-E4F325F8B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5EB19-0250-CE5E-6E99-B61EBFF7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00B4D-5B3E-4C73-BAB7-B88411ACA96E}" type="datetimeFigureOut">
              <a:rPr lang="en-IN" smtClean="0"/>
              <a:pPr/>
              <a:t>27-11-2023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DAAEB-3EBA-0C09-366C-76DC6436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A566D-8A50-EF4E-52D4-00C2AB31F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1230-540B-49CB-A15A-532468FC38C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61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67C8F-98AE-29F3-B432-9DDBF89A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ADB91-D486-312C-5CA4-23E84B309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98BF0-67A1-A016-5976-57656A7B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00B4D-5B3E-4C73-BAB7-B88411ACA96E}" type="datetimeFigureOut">
              <a:rPr lang="en-IN" smtClean="0"/>
              <a:pPr/>
              <a:t>27-11-2023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73192-C318-D867-315E-1C935ED49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70041-3978-661C-4767-8B511D15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1230-540B-49CB-A15A-532468FC38C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997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B69BD-BA7D-FE15-4CB2-81CAC7A7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6B0DA-CD52-120B-5364-86F464A1CE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2B3FE-35D9-5C63-E542-1BBED1393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F6092-D487-9174-2379-7625B5880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00B4D-5B3E-4C73-BAB7-B88411ACA96E}" type="datetimeFigureOut">
              <a:rPr lang="en-IN" smtClean="0"/>
              <a:pPr/>
              <a:t>27-11-2023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2369C-D2A4-3071-2214-63D82346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E8BA6-CF88-1D8F-63BA-8F36A6DD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1230-540B-49CB-A15A-532468FC38C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4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E0842-4CCF-BD2F-396B-BBEEE67D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BB9D4-3566-0425-BE22-D76D8BB6F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BFDBC-34F9-9672-63F6-32661E79D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943453-7555-CBBC-73E7-A1AB575CD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BCB187-BCF6-F171-8993-DCDFEAF6F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3CF1F8-53CA-1285-1F5C-BCC0F475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00B4D-5B3E-4C73-BAB7-B88411ACA96E}" type="datetimeFigureOut">
              <a:rPr lang="en-IN" smtClean="0"/>
              <a:pPr/>
              <a:t>27-11-2023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19D80A-0C04-0E5B-61CF-7AED51C5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901AE0-F2F6-9BD3-4D5B-BC15B2AF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1230-540B-49CB-A15A-532468FC38C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05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3683-07B8-A4EE-7A4C-B18BCBA3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A410BF-A682-6F11-4475-E6196C53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00B4D-5B3E-4C73-BAB7-B88411ACA96E}" type="datetimeFigureOut">
              <a:rPr lang="en-IN" smtClean="0"/>
              <a:pPr/>
              <a:t>27-11-2023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2B303-EEB4-7C1A-41B2-9E8437233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B808CE-6114-013D-6E14-12D0B3B5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1230-540B-49CB-A15A-532468FC38C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87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DB858B-CF0E-ABDF-5869-FDC621BCF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00B4D-5B3E-4C73-BAB7-B88411ACA96E}" type="datetimeFigureOut">
              <a:rPr lang="en-IN" smtClean="0"/>
              <a:pPr/>
              <a:t>27-11-2023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14C9-AA42-9B82-3215-DDB7529E8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6CBF-8A51-300A-74E9-586BBB1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1230-540B-49CB-A15A-532468FC38C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760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5BB36-F638-90BA-02A8-AB250CD5B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D01C9-7C02-6CFC-6DB7-7B6DB2FA6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1CAAA-11A2-81C0-1C3A-DDFB70E63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9FC3C-121F-4D23-5E67-B1E9A9EB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00B4D-5B3E-4C73-BAB7-B88411ACA96E}" type="datetimeFigureOut">
              <a:rPr lang="en-IN" smtClean="0"/>
              <a:pPr/>
              <a:t>27-11-2023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CCF73-ACBF-E328-9361-4DB715006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6E2FC-4EA8-FAFD-CB66-64C9B06E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1230-540B-49CB-A15A-532468FC38C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247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AB83-778A-5612-4ED6-F4FEA2CE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E6553-CED1-C25A-F3AD-5A0A69DDA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78415-85E2-DD7D-FCD9-B79BE8C9C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C10EC-87F3-CE25-492B-D81F4198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00B4D-5B3E-4C73-BAB7-B88411ACA96E}" type="datetimeFigureOut">
              <a:rPr lang="en-IN" smtClean="0"/>
              <a:pPr/>
              <a:t>27-11-2023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A85AC-8DBB-A9CF-7072-3F5F58DB0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92B84-37B1-FADF-4130-2BB68575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1230-540B-49CB-A15A-532468FC38C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58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17927D-227E-F076-89C6-7B7128A76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19908-2545-A5F3-DA2F-60584A8B3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B9110-5053-944E-A2E1-7D16C7840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00B4D-5B3E-4C73-BAB7-B88411ACA96E}" type="datetimeFigureOut">
              <a:rPr lang="en-IN" smtClean="0"/>
              <a:pPr/>
              <a:t>27-11-2023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CD766-CC6C-A52A-8781-47DEFC48D9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E0D66-988C-B800-0A83-8FD1DDD2D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51230-540B-49CB-A15A-532468FC38C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3015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14B1-C162-9A64-5B67-99640A4254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DIP-Unit-IV -1</a:t>
            </a:r>
            <a:br>
              <a:rPr lang="en-IN" b="1" dirty="0"/>
            </a:br>
            <a:r>
              <a:rPr lang="en-IN" b="1" dirty="0"/>
              <a:t>Representation and Description </a:t>
            </a:r>
          </a:p>
        </p:txBody>
      </p:sp>
    </p:spTree>
    <p:extLst>
      <p:ext uri="{BB962C8B-B14F-4D97-AF65-F5344CB8AC3E}">
        <p14:creationId xmlns:p14="http://schemas.microsoft.com/office/powerpoint/2010/main" val="1694559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DFD3B7-3412-6901-E202-4DAF8B50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199341"/>
            <a:ext cx="5252720" cy="3887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3B93A-C909-3C43-2483-0374999B6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041" y="1778000"/>
            <a:ext cx="5161280" cy="4104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58B15-4B51-E592-DD83-1897F02CA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200" y="199341"/>
            <a:ext cx="5882800" cy="1273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27FDF3-EA62-5C73-A35C-6A704F141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9" y="4403708"/>
            <a:ext cx="5791201" cy="19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15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2ACD-05EA-D3B2-280C-E34C683A8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b="1" dirty="0"/>
              <a:t>Chain code disadvantages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A0CD6-DE99-BAE0-A1B0-1DE78A3A1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491" y="1503679"/>
            <a:ext cx="8858069" cy="377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98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217E6-B6C9-27AD-A791-0A4A4921B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" y="327861"/>
            <a:ext cx="10947400" cy="1325563"/>
          </a:xfrm>
        </p:spPr>
        <p:txBody>
          <a:bodyPr/>
          <a:lstStyle/>
          <a:p>
            <a:r>
              <a:rPr lang="en-GB" b="1" dirty="0"/>
              <a:t>Representation: Polygon Approximation using Minimum perimeter polygon(MPP)</a:t>
            </a:r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581687-009F-FF31-B826-79CFB17F7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" y="2032000"/>
            <a:ext cx="4745809" cy="2611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24DD55-9993-C8AF-EAFE-9BC55C0DA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879600"/>
            <a:ext cx="7388860" cy="42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4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A411-6EA3-6427-8033-86622E0B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" y="111125"/>
            <a:ext cx="11983720" cy="1057275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Representation: Other polygonal Approximation methods-Merging Technique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D93E0F-70F6-8DDB-D321-3BD5F9C7B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33"/>
          <a:stretch/>
        </p:blipFill>
        <p:spPr>
          <a:xfrm>
            <a:off x="8234680" y="1981916"/>
            <a:ext cx="3647440" cy="2580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6FE47-EA8D-C5E6-B3B1-0D0057A1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" y="1645920"/>
            <a:ext cx="7640320" cy="480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E0B31B-24B2-B6F3-20B6-0C56830EC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89"/>
          <a:stretch/>
        </p:blipFill>
        <p:spPr>
          <a:xfrm>
            <a:off x="6500654" y="2641600"/>
            <a:ext cx="5345905" cy="4018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D9683D-3BF4-59E0-51C8-F54FD5405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60" y="81280"/>
            <a:ext cx="7589680" cy="300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63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3D3F-6B3B-2992-92F3-DF591C1EC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" y="0"/>
            <a:ext cx="10515600" cy="843281"/>
          </a:xfrm>
        </p:spPr>
        <p:txBody>
          <a:bodyPr/>
          <a:lstStyle/>
          <a:p>
            <a:r>
              <a:rPr lang="en-GB" b="1" dirty="0"/>
              <a:t>Representation: Signatures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59869-38EF-C696-A717-55E6C104B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20" y="1158241"/>
            <a:ext cx="9763760" cy="411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91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1B49-E183-1164-5120-8F351FC9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Representation: Signatures-Example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5D5FE-214A-EE50-3978-F38492D8E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412774"/>
            <a:ext cx="7152640" cy="4236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BC6361-EB68-D1B0-563A-35097EE61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1645920"/>
            <a:ext cx="2428240" cy="407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92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6366" y="496389"/>
            <a:ext cx="9222377" cy="593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DF6CAD-86D8-91F2-75C6-F58496EC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7" y="356839"/>
            <a:ext cx="10816683" cy="615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47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D1AB3-A54B-C435-DC5B-315E07B9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141605"/>
            <a:ext cx="10515600" cy="1325563"/>
          </a:xfrm>
        </p:spPr>
        <p:txBody>
          <a:bodyPr/>
          <a:lstStyle/>
          <a:p>
            <a:r>
              <a:rPr lang="en-GB" b="1" dirty="0"/>
              <a:t>Representation: Signatures-Example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F8469-A5F3-A91B-0C13-42A00F352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229360"/>
            <a:ext cx="5069840" cy="5262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640286-B440-E271-13DA-423FC0142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440" y="1869440"/>
            <a:ext cx="2702560" cy="43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0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D94B4F-072E-8543-CB6F-B84358250A40}"/>
              </a:ext>
            </a:extLst>
          </p:cNvPr>
          <p:cNvSpPr txBox="1">
            <a:spLocks/>
          </p:cNvSpPr>
          <p:nvPr/>
        </p:nvSpPr>
        <p:spPr>
          <a:xfrm>
            <a:off x="132080" y="101600"/>
            <a:ext cx="9144000" cy="787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Representation and Description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20050-D50E-6DD1-1597-92F94DB8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9623"/>
            <a:ext cx="5645385" cy="2054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DCC250-1361-2E0D-0E00-B656DE94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124" y="3914153"/>
            <a:ext cx="7462151" cy="27434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D7FDCA-A49E-EA80-7604-C1DBB4ADD74E}"/>
              </a:ext>
            </a:extLst>
          </p:cNvPr>
          <p:cNvSpPr txBox="1"/>
          <p:nvPr/>
        </p:nvSpPr>
        <p:spPr>
          <a:xfrm>
            <a:off x="5777890" y="889317"/>
            <a:ext cx="61518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0" i="0" dirty="0">
                <a:solidFill>
                  <a:srgbClr val="444444"/>
                </a:solidFill>
                <a:effectLst/>
                <a:latin typeface="Poppins" panose="020B0502040204020203" pitchFamily="2" charset="0"/>
              </a:rPr>
              <a:t>Representation and description almost always follow the output of a segmentation stage, which usually is raw pixel data that constitutes either the boundary of a region or all the points in the region itself. </a:t>
            </a:r>
          </a:p>
          <a:p>
            <a:pPr algn="just"/>
            <a:r>
              <a:rPr lang="en-GB" b="0" i="0" dirty="0">
                <a:solidFill>
                  <a:srgbClr val="444444"/>
                </a:solidFill>
                <a:effectLst/>
                <a:latin typeface="Poppins" panose="020B0502040204020203" pitchFamily="2" charset="0"/>
              </a:rPr>
              <a:t>Description deals with extracting attributes that result in some quantitative information of interest or are basic for differentiating one class of objects from another.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2086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D7B67-CE44-01E5-94DA-271828DA3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Representation –Boundary Segments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9EDC3-F2AE-3FDF-BCDA-3B75158B6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5" y="595147"/>
            <a:ext cx="5912154" cy="3264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270A7-B4D5-5193-49D8-F000E4A2C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543" y="583249"/>
            <a:ext cx="5797848" cy="2952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CFDA05-CFF7-71A7-F071-E30ED614E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611" y="3616959"/>
            <a:ext cx="5607338" cy="31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75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7EA6-F558-8C54-E681-E64EDE5F0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469"/>
            <a:ext cx="12100560" cy="1109560"/>
          </a:xfrm>
        </p:spPr>
        <p:txBody>
          <a:bodyPr>
            <a:normAutofit/>
          </a:bodyPr>
          <a:lstStyle/>
          <a:p>
            <a:r>
              <a:rPr lang="en-GB" b="1" dirty="0"/>
              <a:t>Representation : Skeleton- Medial Axis Transformation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A086F-1865-D97B-6F23-3ACFF2D47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80" y="1635760"/>
            <a:ext cx="9601200" cy="334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96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930B7D-57B6-5236-4B25-0C64E8BE2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528320"/>
            <a:ext cx="11003279" cy="54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75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E53FBE-B60F-7EF7-A7C0-2D77584C0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24" y="892099"/>
            <a:ext cx="10638264" cy="50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46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54BD6-FC2F-991E-76C8-EB45CD94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627249"/>
            <a:ext cx="10197171" cy="61108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39375" y="3288711"/>
            <a:ext cx="195262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99C56-0B81-6D3E-7CA1-AE5B5A3AE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883"/>
            <a:ext cx="12100560" cy="582381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Representation : Skeleton- Thinning Algorithm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28275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AF2C55-3B07-EF6E-35E7-DF9346F5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893" y="312234"/>
            <a:ext cx="9902283" cy="620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03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88B05-D10B-E317-47F4-ABDB84D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1" y="426720"/>
            <a:ext cx="7142480" cy="53035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26A6AB-7834-45AD-5A6F-3D115EA12337}"/>
              </a:ext>
            </a:extLst>
          </p:cNvPr>
          <p:cNvSpPr txBox="1"/>
          <p:nvPr/>
        </p:nvSpPr>
        <p:spPr>
          <a:xfrm>
            <a:off x="7765841" y="2519680"/>
            <a:ext cx="424327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en-GB" dirty="0"/>
              <a:t>This means check isolated point at least</a:t>
            </a:r>
          </a:p>
          <a:p>
            <a:r>
              <a:rPr lang="en-GB" dirty="0"/>
              <a:t>       2-6 neighbours</a:t>
            </a:r>
          </a:p>
          <a:p>
            <a:r>
              <a:rPr lang="en-GB" dirty="0"/>
              <a:t>b) It is not a corner or Junction point.</a:t>
            </a:r>
          </a:p>
          <a:p>
            <a:pPr marL="342900" indent="-342900">
              <a:buAutoNum type="alphaLcParenR" startAt="3"/>
            </a:pPr>
            <a:r>
              <a:rPr lang="en-GB" dirty="0"/>
              <a:t>d)  = at least any one pair is zero .</a:t>
            </a:r>
          </a:p>
          <a:p>
            <a:r>
              <a:rPr lang="en-GB" dirty="0"/>
              <a:t> It checks it is a part of Horizontal, vertical, </a:t>
            </a:r>
          </a:p>
          <a:p>
            <a:r>
              <a:rPr lang="en-GB" dirty="0"/>
              <a:t> Diagonal line.</a:t>
            </a:r>
          </a:p>
          <a:p>
            <a:r>
              <a:rPr lang="en-GB" dirty="0"/>
              <a:t>C’),d’) =  at least one is zero in the pair. It</a:t>
            </a:r>
          </a:p>
          <a:p>
            <a:r>
              <a:rPr lang="en-GB" dirty="0"/>
              <a:t>Check part of  opposite diagonals.</a:t>
            </a:r>
          </a:p>
          <a:p>
            <a:endParaRPr lang="en-GB" dirty="0"/>
          </a:p>
          <a:p>
            <a:r>
              <a:rPr lang="en-GB" dirty="0"/>
              <a:t>After checking all only make it as zero.</a:t>
            </a:r>
          </a:p>
          <a:p>
            <a:r>
              <a:rPr lang="en-IN" dirty="0"/>
              <a:t>  </a:t>
            </a:r>
          </a:p>
          <a:p>
            <a:endParaRPr lang="en-IN" dirty="0"/>
          </a:p>
          <a:p>
            <a:r>
              <a:rPr lang="en-IN" dirty="0"/>
              <a:t>The above are the algorithm explanation.</a:t>
            </a:r>
          </a:p>
        </p:txBody>
      </p:sp>
    </p:spTree>
    <p:extLst>
      <p:ext uri="{BB962C8B-B14F-4D97-AF65-F5344CB8AC3E}">
        <p14:creationId xmlns:p14="http://schemas.microsoft.com/office/powerpoint/2010/main" val="1210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B80574-08CC-CA07-7A4A-79F398F4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741680"/>
            <a:ext cx="9936480" cy="51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8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2BA6CB-3257-E7E3-339B-AB5673A55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971" y="1543943"/>
            <a:ext cx="8305109" cy="4933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07DC71-78D5-B989-E6B7-0C6C9D5E3722}"/>
              </a:ext>
            </a:extLst>
          </p:cNvPr>
          <p:cNvSpPr txBox="1"/>
          <p:nvPr/>
        </p:nvSpPr>
        <p:spPr>
          <a:xfrm>
            <a:off x="629920" y="325120"/>
            <a:ext cx="7774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Methods for Representation and Description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1535652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2FDE6-3F4F-4A3A-2143-B0DD9EDB4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8255"/>
            <a:ext cx="10515600" cy="1325563"/>
          </a:xfrm>
        </p:spPr>
        <p:txBody>
          <a:bodyPr/>
          <a:lstStyle/>
          <a:p>
            <a:r>
              <a:rPr lang="en-GB" b="1" dirty="0"/>
              <a:t>Representation: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135E1-A120-566B-A2FB-B0B5CCBD59A8}"/>
              </a:ext>
            </a:extLst>
          </p:cNvPr>
          <p:cNvSpPr txBox="1"/>
          <p:nvPr/>
        </p:nvSpPr>
        <p:spPr>
          <a:xfrm>
            <a:off x="670560" y="1051430"/>
            <a:ext cx="3747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Boundary Following:</a:t>
            </a:r>
            <a:r>
              <a:rPr lang="en-GB" dirty="0"/>
              <a:t> </a:t>
            </a:r>
            <a:endParaRPr lang="en-IN" dirty="0"/>
          </a:p>
        </p:txBody>
      </p:sp>
      <p:pic>
        <p:nvPicPr>
          <p:cNvPr id="5" name="object 10">
            <a:extLst>
              <a:ext uri="{FF2B5EF4-FFF2-40B4-BE49-F238E27FC236}">
                <a16:creationId xmlns:a16="http://schemas.microsoft.com/office/drawing/2014/main" id="{1E7CBB9A-681A-8295-38DA-0935F3C107D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2792" y="1663591"/>
            <a:ext cx="8132265" cy="1426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5129CD-432B-21E1-64AA-0418BEF07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297745"/>
            <a:ext cx="6095999" cy="234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5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ABD6651-FA88-1AA6-F829-033463B9E9A1}"/>
              </a:ext>
            </a:extLst>
          </p:cNvPr>
          <p:cNvSpPr txBox="1">
            <a:spLocks/>
          </p:cNvSpPr>
          <p:nvPr/>
        </p:nvSpPr>
        <p:spPr>
          <a:xfrm>
            <a:off x="162560" y="170637"/>
            <a:ext cx="8212937" cy="4308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Representation: Boundary Flowing Algorithm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E716F-2AFA-CAEB-DCD2-16A702AA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601524"/>
            <a:ext cx="10952480" cy="58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91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EEF1FE-70DB-A7DB-BD60-62CA0DC35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35280"/>
            <a:ext cx="10637520" cy="631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1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DD08-3EB2-1D3A-D553-620610E6F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41606"/>
            <a:ext cx="10515600" cy="910550"/>
          </a:xfrm>
        </p:spPr>
        <p:txBody>
          <a:bodyPr/>
          <a:lstStyle/>
          <a:p>
            <a:r>
              <a:rPr lang="en-GB" b="1" dirty="0"/>
              <a:t>Representation: </a:t>
            </a:r>
            <a:r>
              <a:rPr lang="en-GB" dirty="0"/>
              <a:t>Chain codes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74048-1B06-1BAD-0B0E-456C6778E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563" y="1690688"/>
            <a:ext cx="9528874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77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8A99-A0B8-8056-782D-441D9C49A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" y="46037"/>
            <a:ext cx="10515600" cy="756603"/>
          </a:xfrm>
        </p:spPr>
        <p:txBody>
          <a:bodyPr/>
          <a:lstStyle/>
          <a:p>
            <a:r>
              <a:rPr lang="en-GB" b="1" dirty="0"/>
              <a:t>Representation: </a:t>
            </a:r>
            <a:r>
              <a:rPr lang="en-GB" dirty="0"/>
              <a:t>Chain codes example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CDD43-FFC7-9258-26CE-8EDC83C78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975360"/>
            <a:ext cx="5821680" cy="4663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256FD-21AA-7CC6-6455-446EE0A1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80" y="1168400"/>
            <a:ext cx="5720080" cy="412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3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226</Words>
  <Application>Microsoft Office PowerPoint</Application>
  <PresentationFormat>Widescreen</PresentationFormat>
  <Paragraphs>32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Poppins</vt:lpstr>
      <vt:lpstr>Office Theme</vt:lpstr>
      <vt:lpstr>DIP-Unit-IV -1 Representation and Description </vt:lpstr>
      <vt:lpstr>PowerPoint Presentation</vt:lpstr>
      <vt:lpstr>PowerPoint Presentation</vt:lpstr>
      <vt:lpstr>PowerPoint Presentation</vt:lpstr>
      <vt:lpstr>Representation:</vt:lpstr>
      <vt:lpstr>PowerPoint Presentation</vt:lpstr>
      <vt:lpstr>PowerPoint Presentation</vt:lpstr>
      <vt:lpstr>Representation: Chain codes</vt:lpstr>
      <vt:lpstr>Representation: Chain codes example</vt:lpstr>
      <vt:lpstr>PowerPoint Presentation</vt:lpstr>
      <vt:lpstr>Chain code disadvantages</vt:lpstr>
      <vt:lpstr>Representation: Polygon Approximation using Minimum perimeter polygon(MPP)</vt:lpstr>
      <vt:lpstr>Representation: Other polygonal Approximation methods-Merging Technique</vt:lpstr>
      <vt:lpstr>PowerPoint Presentation</vt:lpstr>
      <vt:lpstr>Representation: Signatures</vt:lpstr>
      <vt:lpstr>Representation: Signatures-Example</vt:lpstr>
      <vt:lpstr>PowerPoint Presentation</vt:lpstr>
      <vt:lpstr>PowerPoint Presentation</vt:lpstr>
      <vt:lpstr>Representation: Signatures-Example</vt:lpstr>
      <vt:lpstr>Representation –Boundary Segments</vt:lpstr>
      <vt:lpstr>Representation : Skeleton- Medial Axis Transformation</vt:lpstr>
      <vt:lpstr>PowerPoint Presentation</vt:lpstr>
      <vt:lpstr>PowerPoint Presentation</vt:lpstr>
      <vt:lpstr>Representation : Skeleton- Thinning Algorithm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Representation and Description </dc:title>
  <dc:creator>SIddhartha</dc:creator>
  <cp:lastModifiedBy>SIddhartha Institutions</cp:lastModifiedBy>
  <cp:revision>16</cp:revision>
  <dcterms:created xsi:type="dcterms:W3CDTF">2022-11-06T07:36:26Z</dcterms:created>
  <dcterms:modified xsi:type="dcterms:W3CDTF">2023-11-27T14:44:03Z</dcterms:modified>
</cp:coreProperties>
</file>